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B0BB-ED08-44D5-97F0-1746D5B809B3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59297-E707-49B8-A23D-4172D2B192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Право на мирное и безопасное детство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i="1" dirty="0" smtClean="0"/>
              <a:t>Игра</a:t>
            </a:r>
            <a:endParaRPr 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Уберите лишнее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атомна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4005064"/>
            <a:ext cx="2733675" cy="1676400"/>
          </a:xfrm>
        </p:spPr>
      </p:pic>
      <p:pic>
        <p:nvPicPr>
          <p:cNvPr id="5" name="Рисунок 4" descr="буке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789040"/>
            <a:ext cx="2143125" cy="2143125"/>
          </a:xfrm>
          <a:prstGeom prst="rect">
            <a:avLst/>
          </a:prstGeom>
        </p:spPr>
      </p:pic>
      <p:pic>
        <p:nvPicPr>
          <p:cNvPr id="6" name="Рисунок 5" descr="качел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1484784"/>
            <a:ext cx="2324100" cy="1971675"/>
          </a:xfrm>
          <a:prstGeom prst="rect">
            <a:avLst/>
          </a:prstGeom>
        </p:spPr>
      </p:pic>
      <p:pic>
        <p:nvPicPr>
          <p:cNvPr id="7" name="Рисунок 6" descr="мяч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48478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Выбираем «мир»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автома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3717032"/>
            <a:ext cx="2819400" cy="1619250"/>
          </a:xfrm>
        </p:spPr>
      </p:pic>
      <p:pic>
        <p:nvPicPr>
          <p:cNvPr id="5" name="Рисунок 4" descr="ка-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717032"/>
            <a:ext cx="2619375" cy="1743075"/>
          </a:xfrm>
          <a:prstGeom prst="rect">
            <a:avLst/>
          </a:prstGeom>
        </p:spPr>
      </p:pic>
      <p:pic>
        <p:nvPicPr>
          <p:cNvPr id="6" name="Рисунок 5" descr="площад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556792"/>
            <a:ext cx="2847975" cy="1609725"/>
          </a:xfrm>
          <a:prstGeom prst="rect">
            <a:avLst/>
          </a:prstGeom>
        </p:spPr>
      </p:pic>
      <p:pic>
        <p:nvPicPr>
          <p:cNvPr id="7" name="Рисунок 6" descr="танк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1484784"/>
            <a:ext cx="2733675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ачели на танк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7249520" cy="59340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Голубь – символ мира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голубь мир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11034"/>
            <a:ext cx="6984776" cy="46480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Спасибо 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военный дед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79548" y="2564904"/>
            <a:ext cx="4331556" cy="2736304"/>
          </a:xfrm>
        </p:spPr>
      </p:pic>
      <p:pic>
        <p:nvPicPr>
          <p:cNvPr id="6" name="Содержимое 5" descr="дед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6016" y="2564904"/>
            <a:ext cx="3691111" cy="27647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Право на мирное и безопасное детство</vt:lpstr>
      <vt:lpstr>Уберите лишнее</vt:lpstr>
      <vt:lpstr>Выбираем «мир»</vt:lpstr>
      <vt:lpstr>Слайд 4</vt:lpstr>
      <vt:lpstr>Голубь – символ мира</vt:lpstr>
      <vt:lpstr>Спасибо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на мирное и безопасное детство</dc:title>
  <dc:creator>Учитель9</dc:creator>
  <cp:lastModifiedBy>Учитель9</cp:lastModifiedBy>
  <cp:revision>4</cp:revision>
  <dcterms:created xsi:type="dcterms:W3CDTF">2020-11-17T11:43:50Z</dcterms:created>
  <dcterms:modified xsi:type="dcterms:W3CDTF">2020-11-17T12:23:02Z</dcterms:modified>
</cp:coreProperties>
</file>