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2" r:id="rId3"/>
    <p:sldId id="256" r:id="rId4"/>
    <p:sldId id="264" r:id="rId5"/>
    <p:sldId id="260" r:id="rId6"/>
    <p:sldId id="261" r:id="rId7"/>
    <p:sldId id="257" r:id="rId8"/>
    <p:sldId id="263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428604"/>
            <a:ext cx="7969261" cy="6000792"/>
          </a:xfrm>
        </p:spPr>
        <p:txBody>
          <a:bodyPr/>
          <a:lstStyle/>
          <a:p>
            <a:pPr algn="ctr"/>
            <a:r>
              <a:rPr lang="ru-RU" sz="1400" dirty="0" smtClean="0"/>
              <a:t>Государственное  казенное общеобразовательное учреждение Самарской области для детей – сирот и детей, оставшихся без попечения родителей, с ограниченными возможностями здоровья имени Акчурина А.З. с.  </a:t>
            </a:r>
            <a:r>
              <a:rPr lang="ru-RU" sz="1400" dirty="0" smtClean="0"/>
              <a:t>Камышла</a:t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800" dirty="0" smtClean="0"/>
              <a:t>     Экологический </a:t>
            </a:r>
            <a:r>
              <a:rPr lang="ru-RU" sz="1800" dirty="0" smtClean="0"/>
              <a:t>проект:</a:t>
            </a:r>
            <a:br>
              <a:rPr lang="ru-RU" sz="1800" dirty="0" smtClean="0"/>
            </a:br>
            <a:r>
              <a:rPr lang="ru-RU" sz="1800" dirty="0" smtClean="0"/>
              <a:t>        «</a:t>
            </a:r>
            <a:r>
              <a:rPr lang="ru-RU" sz="1800" dirty="0" smtClean="0"/>
              <a:t>Земля наш дом »</a:t>
            </a:r>
            <a:br>
              <a:rPr lang="ru-RU" sz="1800" dirty="0" smtClean="0"/>
            </a:br>
            <a:r>
              <a:rPr lang="ru-RU" sz="1800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>                                                                         Участники </a:t>
            </a:r>
            <a:r>
              <a:rPr lang="ru-RU" sz="1400" dirty="0" smtClean="0"/>
              <a:t>проекта:</a:t>
            </a:r>
            <a:br>
              <a:rPr lang="ru-RU" sz="1400" dirty="0" smtClean="0"/>
            </a:br>
            <a:r>
              <a:rPr lang="ru-RU" sz="1400" dirty="0" smtClean="0"/>
              <a:t>                                                                         учащиеся </a:t>
            </a:r>
            <a:r>
              <a:rPr lang="ru-RU" sz="1400" dirty="0" smtClean="0"/>
              <a:t>9 класса.</a:t>
            </a:r>
            <a:br>
              <a:rPr lang="ru-RU" sz="1400" dirty="0" smtClean="0"/>
            </a:br>
            <a:r>
              <a:rPr lang="ru-RU" sz="1400" dirty="0" smtClean="0"/>
              <a:t>                                                                   Руководитель </a:t>
            </a:r>
            <a:r>
              <a:rPr lang="ru-RU" sz="1400" dirty="0" smtClean="0"/>
              <a:t>проекта:</a:t>
            </a:r>
            <a:br>
              <a:rPr lang="ru-RU" sz="1400" dirty="0" smtClean="0"/>
            </a:br>
            <a:r>
              <a:rPr lang="ru-RU" sz="1400" dirty="0" smtClean="0"/>
              <a:t>                                                                       учитель </a:t>
            </a:r>
            <a:r>
              <a:rPr lang="ru-RU" sz="1400" dirty="0" smtClean="0"/>
              <a:t>технологии</a:t>
            </a:r>
            <a:br>
              <a:rPr lang="ru-RU" sz="1400" dirty="0" smtClean="0"/>
            </a:br>
            <a:r>
              <a:rPr lang="ru-RU" sz="1400" dirty="0" smtClean="0"/>
              <a:t>                                                             </a:t>
            </a:r>
            <a:r>
              <a:rPr lang="ru-RU" sz="1400" dirty="0" err="1" smtClean="0"/>
              <a:t>Гараева</a:t>
            </a:r>
            <a:r>
              <a:rPr lang="ru-RU" sz="1400" dirty="0" smtClean="0"/>
              <a:t> </a:t>
            </a:r>
            <a:r>
              <a:rPr lang="ru-RU" sz="1400" dirty="0" smtClean="0"/>
              <a:t>Лилия Маратовна</a:t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r>
              <a:rPr lang="ru-RU" sz="1400" dirty="0" smtClean="0"/>
              <a:t>                                                        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</a:t>
            </a:r>
            <a:r>
              <a:rPr lang="ru-RU" sz="1400" dirty="0" smtClean="0"/>
              <a:t>2017 г.</a:t>
            </a:r>
            <a:br>
              <a:rPr lang="ru-RU" sz="1400" dirty="0" smtClean="0"/>
            </a:br>
            <a:r>
              <a:rPr lang="ru-RU" sz="1400" dirty="0" smtClean="0"/>
              <a:t> </a:t>
            </a:r>
            <a:br>
              <a:rPr lang="ru-RU" sz="1400" dirty="0" smtClean="0"/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1\Desktop\266626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208912" cy="59766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309378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6470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Каждый </a:t>
            </a:r>
            <a:r>
              <a:rPr lang="ru-RU" sz="4400" b="1" dirty="0"/>
              <a:t>раз, когда я </a:t>
            </a:r>
          </a:p>
          <a:p>
            <a:pPr marL="0" indent="0" algn="ctr">
              <a:buNone/>
            </a:pPr>
            <a:r>
              <a:rPr lang="ru-RU" sz="4400" b="1" dirty="0"/>
              <a:t>выбрасываю старые вещи,</a:t>
            </a:r>
          </a:p>
          <a:p>
            <a:pPr marL="0" indent="0" algn="ctr">
              <a:buNone/>
            </a:pPr>
            <a:r>
              <a:rPr lang="ru-RU" sz="4400" b="1" dirty="0"/>
              <a:t>меня не оставляет ощущение,</a:t>
            </a:r>
          </a:p>
          <a:p>
            <a:pPr marL="0" indent="0" algn="ctr">
              <a:buNone/>
            </a:pPr>
            <a:r>
              <a:rPr lang="ru-RU" sz="4400" b="1" dirty="0"/>
              <a:t>что я что-то делаю не так.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553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692696"/>
            <a:ext cx="7101408" cy="5217760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Цель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проекта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r>
              <a:rPr lang="ru-RU" sz="4400" i="1" dirty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привлечение внимания к проблеме переработки старых вещей. </a:t>
            </a:r>
          </a:p>
          <a:p>
            <a:pPr marL="4572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проекта: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 изучать методы переработки старой одежды.</a:t>
            </a:r>
          </a:p>
          <a:p>
            <a:pPr marL="45720" indent="0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Ожидаемые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результаты: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- изготовление из старой одежды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оригинальных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изделий и поделок;</a:t>
            </a:r>
          </a:p>
          <a:p>
            <a:pPr marL="45720" indent="0">
              <a:buNone/>
            </a:pP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- организация выставки изделий из старых джинсов.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Объект 3" descr="C:\Users\1\Desktop\266626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0648"/>
            <a:ext cx="2088232" cy="1440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02000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64980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/>
              <a:t>                                      Леви </a:t>
            </a:r>
            <a:r>
              <a:rPr lang="ru-RU" sz="2400" b="1" dirty="0" err="1"/>
              <a:t>Страусс</a:t>
            </a:r>
            <a:endParaRPr lang="ru-RU" sz="2400" b="1" dirty="0"/>
          </a:p>
          <a:p>
            <a:pPr marL="45720" indent="0" algn="ctr">
              <a:buNone/>
            </a:pPr>
            <a:r>
              <a:rPr lang="ru-RU" sz="2400" b="1" dirty="0" smtClean="0"/>
              <a:t>                                            Портной </a:t>
            </a:r>
            <a:r>
              <a:rPr lang="ru-RU" sz="2400" b="1" dirty="0"/>
              <a:t>и </a:t>
            </a:r>
            <a:r>
              <a:rPr lang="ru-RU" sz="2400" b="1" dirty="0" smtClean="0"/>
              <a:t>купец,</a:t>
            </a:r>
            <a:endParaRPr lang="ru-RU" sz="2400" b="1" dirty="0"/>
          </a:p>
          <a:p>
            <a:pPr marL="45720" indent="0" algn="ctr">
              <a:buNone/>
            </a:pPr>
            <a:r>
              <a:rPr lang="ru-RU" sz="2400" b="1" dirty="0" smtClean="0"/>
              <a:t>                                              первооткрыватель </a:t>
            </a:r>
          </a:p>
          <a:p>
            <a:pPr marL="45720" indent="0" algn="ctr">
              <a:buNone/>
            </a:pPr>
            <a:r>
              <a:rPr lang="ru-RU" sz="2400" b="1" dirty="0"/>
              <a:t> </a:t>
            </a:r>
            <a:r>
              <a:rPr lang="ru-RU" sz="2400" b="1" dirty="0" smtClean="0"/>
              <a:t>                              джинсов.</a:t>
            </a:r>
            <a:endParaRPr lang="ru-RU" b="1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" name="Рисунок 4" descr="http://in1.ccio.co/C7/m5/T1/620c95887d00676634d8a228b068ecdb.jpg?iw=30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4392488" cy="59046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6964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63888" y="908720"/>
            <a:ext cx="6400800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400" b="1" dirty="0" smtClean="0"/>
              <a:t>           Джинсы пользовались</a:t>
            </a:r>
          </a:p>
          <a:p>
            <a:pPr marL="45720" indent="0" algn="ctr">
              <a:buNone/>
            </a:pPr>
            <a:r>
              <a:rPr lang="ru-RU" sz="2400" b="1" dirty="0" smtClean="0"/>
              <a:t>    большим спросом</a:t>
            </a:r>
          </a:p>
          <a:p>
            <a:pPr marL="45720" indent="0" algn="ctr">
              <a:buNone/>
            </a:pPr>
            <a:r>
              <a:rPr lang="ru-RU" sz="2400" b="1" dirty="0" smtClean="0"/>
              <a:t>у старателей </a:t>
            </a:r>
            <a:r>
              <a:rPr lang="ru-RU" sz="2400" b="1" dirty="0"/>
              <a:t>и </a:t>
            </a:r>
            <a:endParaRPr lang="ru-RU" sz="2400" b="1" dirty="0" smtClean="0"/>
          </a:p>
          <a:p>
            <a:pPr marL="45720" indent="0" algn="ctr">
              <a:buNone/>
            </a:pPr>
            <a:r>
              <a:rPr lang="ru-RU" sz="2400" b="1" dirty="0" smtClean="0"/>
              <a:t>    золотоискателей.</a:t>
            </a:r>
            <a:endParaRPr lang="ru-RU" sz="2400" b="1" dirty="0"/>
          </a:p>
          <a:p>
            <a:pPr marL="45720" indent="0" algn="ctr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 algn="r">
              <a:buNone/>
            </a:pPr>
            <a:endParaRPr lang="ru-RU" dirty="0"/>
          </a:p>
        </p:txBody>
      </p:sp>
      <p:pic>
        <p:nvPicPr>
          <p:cNvPr id="4" name="Рисунок 3" descr="https://harperandlewisvintage.files.wordpress.com/2013/07/223295_10150171545575662_7308601_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660" y="404664"/>
            <a:ext cx="4839427" cy="59046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3192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411760" y="836712"/>
            <a:ext cx="6400800" cy="347472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3600" b="1" dirty="0"/>
              <a:t>Скажи мне – и я забуду.</a:t>
            </a:r>
          </a:p>
          <a:p>
            <a:pPr marL="45720" indent="0" algn="ctr">
              <a:buNone/>
            </a:pPr>
            <a:r>
              <a:rPr lang="ru-RU" sz="3600" b="1" dirty="0"/>
              <a:t>Покажи мне – и я запомню.</a:t>
            </a:r>
          </a:p>
          <a:p>
            <a:pPr marL="45720" indent="0" algn="ctr">
              <a:buNone/>
            </a:pPr>
            <a:r>
              <a:rPr lang="ru-RU" sz="3600" b="1" dirty="0"/>
              <a:t>Дай мне сделать это,</a:t>
            </a:r>
          </a:p>
          <a:p>
            <a:pPr marL="45720" indent="0" algn="ctr">
              <a:buNone/>
            </a:pPr>
            <a:r>
              <a:rPr lang="ru-RU" sz="3600" b="1" dirty="0"/>
              <a:t>И это станет моим навсегда.</a:t>
            </a:r>
          </a:p>
          <a:p>
            <a:endParaRPr lang="ru-RU" dirty="0"/>
          </a:p>
        </p:txBody>
      </p:sp>
      <p:pic>
        <p:nvPicPr>
          <p:cNvPr id="4" name="Рисунок 3" descr="http://www.millionairemarketingmachines.com/wp-content/uploads/2014/12/wiseman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52936"/>
            <a:ext cx="3381375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289162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04664"/>
            <a:ext cx="7848872" cy="5760640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Себестоимость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одного изделия</a:t>
            </a:r>
          </a:p>
          <a:p>
            <a:pPr marL="45720" indent="0"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С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Зи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+ От</a:t>
            </a:r>
          </a:p>
          <a:p>
            <a:pPr marL="45720" indent="0"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С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  – себестоимость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изделия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– затраты на изготовление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изделия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От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– оплата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труда </a:t>
            </a:r>
          </a:p>
          <a:p>
            <a:pPr marL="45720" indent="0"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5720" indent="0"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= Ц1 + Ц2 +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Ц3</a:t>
            </a:r>
          </a:p>
          <a:p>
            <a:pPr marL="45720" indent="0" algn="just"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 descr="http://fb.ru/misc/i/gallery/10427/52999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17032"/>
            <a:ext cx="2754188" cy="2875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www.wheeclamp.ru/assets/images/russian_coins/10_rub_201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2471" y="4725144"/>
            <a:ext cx="1741737" cy="1728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4625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857224" y="571480"/>
            <a:ext cx="7643866" cy="60007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2000" b="1" dirty="0" smtClean="0"/>
              <a:t>Земля – наш дом для всех людей, и потому забота об условиях жизни на ней - общая забота всех нас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:\Users\user\Desktop\Новая папка (2)\Фото104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428605"/>
            <a:ext cx="7643865" cy="52149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376</TotalTime>
  <Words>138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Государственное  казенное общеобразовательное учреждение Самарской области для детей – сирот и детей, оставшихся без попечения родителей, с ограниченными возможностями здоровья имени Акчурина А.З. с.  Камышла          Экологический проект:         «Земля наш дом »                                                                                  Участники проекта:                                                                          учащиеся 9 класса.                                                                    Руководитель проекта:                                                                        учитель технологии                                                              Гараева Лилия Маратовна                                                                      2017 г.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Хозяин</dc:creator>
  <cp:lastModifiedBy>user</cp:lastModifiedBy>
  <cp:revision>26</cp:revision>
  <dcterms:created xsi:type="dcterms:W3CDTF">2016-04-07T15:58:10Z</dcterms:created>
  <dcterms:modified xsi:type="dcterms:W3CDTF">2019-02-05T10:56:30Z</dcterms:modified>
</cp:coreProperties>
</file>