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59" r:id="rId4"/>
    <p:sldId id="270" r:id="rId5"/>
    <p:sldId id="271" r:id="rId6"/>
    <p:sldId id="257" r:id="rId7"/>
    <p:sldId id="258" r:id="rId8"/>
    <p:sldId id="260" r:id="rId9"/>
    <p:sldId id="262" r:id="rId10"/>
    <p:sldId id="267" r:id="rId11"/>
    <p:sldId id="264" r:id="rId12"/>
    <p:sldId id="265" r:id="rId13"/>
    <p:sldId id="268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8CB"/>
    <a:srgbClr val="13B5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7D80A-8A3E-404B-9F41-D65CCE3F2A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4F797-ACFA-460C-AAF4-A818BB71D6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86ds6-nyagan.edusite.ru/images/kniga2.png" TargetMode="External"/><Relationship Id="rId2" Type="http://schemas.openxmlformats.org/officeDocument/2006/relationships/hyperlink" Target="http://www.centr1678.ru/joom/images/stories/school0301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etopisi.likt590.ru/lib/exe/fetch.php/2011-2012:rr.png" TargetMode="External"/><Relationship Id="rId4" Type="http://schemas.openxmlformats.org/officeDocument/2006/relationships/hyperlink" Target="http://www.26206s029.edusite.ru/images/nach3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7859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2714620"/>
            <a:ext cx="7854696" cy="2786082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Какое слово состоит из 3 слогов и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указывает на 7 дней?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14810" y="2571744"/>
            <a:ext cx="2500330" cy="64294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643314"/>
            <a:ext cx="6215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Какое слово состоит из одного слога, но указывает на сто лет? </a:t>
            </a:r>
            <a:endParaRPr lang="ru-RU" sz="3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71934" y="5429264"/>
            <a:ext cx="2500330" cy="49054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5143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Как большой дом превратить 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маленький?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 каком слове  «г» слышится  сто раз?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43306" y="2714620"/>
            <a:ext cx="3071834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785926"/>
            <a:ext cx="2500330" cy="71438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4286256"/>
            <a:ext cx="2500330" cy="571504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4357694"/>
            <a:ext cx="3143272" cy="571504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E:\мама\Лето\school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3"/>
            <a:ext cx="2000264" cy="21517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42862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Чем кончается лето и начинается осень?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Какая бывает речь?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ма\Лето\4b83fdd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86322"/>
            <a:ext cx="2071702" cy="192880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3500438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4429132"/>
            <a:ext cx="4500562" cy="64294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43570" y="2214554"/>
            <a:ext cx="2714644" cy="71438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 каких словах спрятались сразу две ноты?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В какие слова залетела оса?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3" name="Picture 2" descr="E:\мама\Лето\4b83fdd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72008"/>
            <a:ext cx="1785950" cy="192880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2500306"/>
            <a:ext cx="3071834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4929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Изучай русский язык с увлечением !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ма\Лето\0_802d8_53263e9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929066"/>
            <a:ext cx="3571900" cy="25003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Литература.</a:t>
            </a:r>
            <a:r>
              <a:rPr lang="ru-RU" sz="40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Максимова  Т.М. Олимпиадные задания. М.; «ВАКО», 2010.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2.Сухин И.Г. Занимательные материалы: 1-4 класс.  М.; «ВАКО»,2005.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ресурсы:</a:t>
            </a:r>
            <a:r>
              <a:rPr lang="ru-RU" sz="27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838CB"/>
                </a:solidFill>
                <a:hlinkClick r:id="rId2"/>
              </a:rPr>
              <a:t>http://www.centr1678.ru/joom/images/stories/school0301.png</a:t>
            </a:r>
            <a:r>
              <a:rPr lang="ru-RU" sz="2400" dirty="0" smtClean="0">
                <a:solidFill>
                  <a:srgbClr val="C838CB"/>
                </a:solidFill>
              </a:rPr>
              <a:t/>
            </a:r>
            <a:br>
              <a:rPr lang="ru-RU" sz="2400" dirty="0" smtClean="0">
                <a:solidFill>
                  <a:srgbClr val="C838CB"/>
                </a:solidFill>
              </a:rPr>
            </a:br>
            <a:r>
              <a:rPr lang="en-US" sz="2400" dirty="0" smtClean="0">
                <a:solidFill>
                  <a:srgbClr val="C838CB"/>
                </a:solidFill>
                <a:hlinkClick r:id="rId3"/>
              </a:rPr>
              <a:t>http://86ds6-nyagan.edusite.ru/images/kniga2.png</a:t>
            </a:r>
            <a:r>
              <a:rPr lang="ru-RU" sz="2400" dirty="0" smtClean="0">
                <a:solidFill>
                  <a:srgbClr val="C838CB"/>
                </a:solidFill>
              </a:rPr>
              <a:t/>
            </a:r>
            <a:br>
              <a:rPr lang="ru-RU" sz="2400" dirty="0" smtClean="0">
                <a:solidFill>
                  <a:srgbClr val="C838CB"/>
                </a:solidFill>
              </a:rPr>
            </a:br>
            <a:r>
              <a:rPr lang="en-US" sz="2400" dirty="0" smtClean="0">
                <a:solidFill>
                  <a:srgbClr val="C838CB"/>
                </a:solidFill>
                <a:hlinkClick r:id="rId4"/>
              </a:rPr>
              <a:t>http://www.26206s029.edusite.ru/images/nach3g.png</a:t>
            </a:r>
            <a:r>
              <a:rPr lang="ru-RU" sz="2400" dirty="0" smtClean="0">
                <a:solidFill>
                  <a:srgbClr val="C838CB"/>
                </a:solidFill>
              </a:rPr>
              <a:t/>
            </a:r>
            <a:br>
              <a:rPr lang="ru-RU" sz="2400" dirty="0" smtClean="0">
                <a:solidFill>
                  <a:srgbClr val="C838CB"/>
                </a:solidFill>
              </a:rPr>
            </a:br>
            <a:r>
              <a:rPr lang="en-US" sz="2400" dirty="0" smtClean="0">
                <a:solidFill>
                  <a:srgbClr val="C838CB"/>
                </a:solidFill>
                <a:hlinkClick r:id="rId5"/>
              </a:rPr>
              <a:t>http://letopisi.likt590.ru/lib/exe/fetch.php/2011-2012:rr.png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13B5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>Слоговой</a:t>
            </a:r>
            <a:r>
              <a:rPr lang="ru-RU" sz="5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>аукцион</a:t>
            </a:r>
            <a:endParaRPr lang="ru-RU" sz="5400" b="1" u="sng" dirty="0">
              <a:solidFill>
                <a:srgbClr val="13B5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Составь  слова  со  слогом 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sz="3600" b="1" dirty="0" smtClean="0"/>
          </a:p>
          <a:p>
            <a:endParaRPr lang="ru-RU" sz="3600" b="1" dirty="0"/>
          </a:p>
        </p:txBody>
      </p:sp>
      <p:pic>
        <p:nvPicPr>
          <p:cNvPr id="4" name="Picture 2" descr="E:\мама\Лето\4b83fdd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00504"/>
            <a:ext cx="2286016" cy="2086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05842" cy="5929354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Дополни фразеологизмы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Ждать у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моря………..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Пускать пыль 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Перемывать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E:\мама\Лето\4b83fdd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43183"/>
            <a:ext cx="2286016" cy="208619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928802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2714620"/>
            <a:ext cx="321471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3571876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E:\мама\Лето\4b83fdd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57694"/>
            <a:ext cx="2286016" cy="2086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>1 команда:</a:t>
            </a:r>
            <a:endParaRPr lang="ru-RU" sz="4000" b="1" dirty="0">
              <a:solidFill>
                <a:srgbClr val="13B5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Голоден как ……….</a:t>
            </a:r>
          </a:p>
          <a:p>
            <a:pPr>
              <a:buNone/>
            </a:pPr>
            <a:r>
              <a:rPr lang="ru-RU" sz="4800" b="1" dirty="0" smtClean="0"/>
              <a:t>Мокрая как </a:t>
            </a:r>
            <a:r>
              <a:rPr lang="ru-RU" sz="4800" b="1" dirty="0" smtClean="0"/>
              <a:t>………..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Бить …………….</a:t>
            </a:r>
          </a:p>
          <a:p>
            <a:pPr>
              <a:buNone/>
            </a:pPr>
            <a:r>
              <a:rPr lang="ru-RU" sz="4800" b="1" dirty="0" smtClean="0"/>
              <a:t>Зарубить …….</a:t>
            </a:r>
            <a:endParaRPr lang="ru-RU" sz="4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3372" y="1928802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1934" y="2786058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108" y="3643314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86116" y="4643446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E:\мама\Лето\82808_91925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643314"/>
            <a:ext cx="1643074" cy="24669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3B545"/>
                </a:solidFill>
                <a:latin typeface="Times New Roman" pitchFamily="18" charset="0"/>
                <a:cs typeface="Times New Roman" pitchFamily="18" charset="0"/>
              </a:rPr>
              <a:t>2 команда:</a:t>
            </a:r>
            <a:endParaRPr lang="ru-RU" sz="4000" b="1" dirty="0">
              <a:solidFill>
                <a:srgbClr val="13B5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 снег ………..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Работать спустя………….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Прикусить……………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Нем как ………………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1928802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3306" y="3714752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86116" y="4572008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05800" cy="564360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Отгадай шарады: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1.Корень мой находится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очерке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найди приставку мне,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суффикс мой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тетрадке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встречали,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же – в дневнике я и в журнале.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ама\Лето\82808_91925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357694"/>
            <a:ext cx="1547217" cy="192882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5429264"/>
            <a:ext cx="2500330" cy="5000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голос птицы,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 дне пруда.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музее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найдёте без труда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мама\Лето\82808_91925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857628"/>
            <a:ext cx="1357322" cy="223190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4286256"/>
            <a:ext cx="6119826" cy="84698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45108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Помоги собрать зверей: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Ан-ло-ти-ди-па-ко-дил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ко-кро-шим-ко-зе-пан-рил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на-мот-ге-бе-раф-е-ги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мур-го-ла-ле-бра-браз-жи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5072074"/>
            <a:ext cx="6643734" cy="114300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62865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Блицтурнир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Какое слово состоит из 3 слогов,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указывает на 33 буквы?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2.Какое слово состоит из семи «Я»?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ама\Лето\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777700" cy="18075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71934" y="2928934"/>
            <a:ext cx="2500330" cy="64294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4929198"/>
            <a:ext cx="2500330" cy="64294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105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КВН по русскому языку </vt:lpstr>
      <vt:lpstr>Слоговой аукцион</vt:lpstr>
      <vt:lpstr>Дополни фразеологизмы Ждать у моря……….. Пускать пыль  …. Перемывать ……   </vt:lpstr>
      <vt:lpstr>1 команда:</vt:lpstr>
      <vt:lpstr>2 команда:</vt:lpstr>
      <vt:lpstr>Отгадай шарады: 1.Корень мой находится в цене, в очерке найди приставку мне, суффикс мой в тетрадке все встречали, вся же – в дневнике я и в журнале.</vt:lpstr>
      <vt:lpstr>2. Начало – голос птицы, Конец – на дне пруда. А целое в музее  найдёте без труда.   </vt:lpstr>
      <vt:lpstr>Помоги собрать зверей: Ан-ло-ти-ди-па-ко-дил ко-кро-шим-ко-зе-пан-рил на-мот-ге-бе-раф-е-ги мур-го-ла-ле-бра-браз-жи!</vt:lpstr>
      <vt:lpstr> Блицтурнир 1. Какое слово состоит из 3 слогов,  а указывает на 33 буквы?     2.Какое слово состоит из семи «Я»?   </vt:lpstr>
      <vt:lpstr>3. Какое слово состоит из 3 слогов и   указывает на 7 дней?    </vt:lpstr>
      <vt:lpstr>  5. Как большой дом превратить в маленький?  6. В каком слове  «г» слышится  сто раз?  </vt:lpstr>
      <vt:lpstr>7. Чем кончается лето и начинается осень?  8. Какая бывает речь?  </vt:lpstr>
      <vt:lpstr>9. В каких словах спрятались сразу две ноты?   10. В какие слова залетела оса?  </vt:lpstr>
      <vt:lpstr>Изучай русский язык с увлечением !  Спасибо!    </vt:lpstr>
      <vt:lpstr>    Литература. 1. Максимова  Т.М. Олимпиадные задания. М.; «ВАКО», 2010. 2.Сухин И.Г. Занимательные материалы: 1-4 класс.  М.; «ВАКО»,2005.   Интернет- ресурсы: http://www.centr1678.ru/joom/images/stories/school0301.png http://86ds6-nyagan.edusite.ru/images/kniga2.png http://www.26206s029.edusite.ru/images/nach3g.png http://letopisi.likt590.ru/lib/exe/fetch.php/2011-2012:rr.png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</dc:title>
  <dc:creator>Пользователь</dc:creator>
  <cp:lastModifiedBy>Гульфия</cp:lastModifiedBy>
  <cp:revision>49</cp:revision>
  <dcterms:created xsi:type="dcterms:W3CDTF">2012-11-27T13:58:12Z</dcterms:created>
  <dcterms:modified xsi:type="dcterms:W3CDTF">2019-01-23T18:20:15Z</dcterms:modified>
</cp:coreProperties>
</file>